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0" r:id="rId2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E41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23"/>
    <p:restoredTop sz="94719"/>
  </p:normalViewPr>
  <p:slideViewPr>
    <p:cSldViewPr snapToGrid="0">
      <p:cViewPr varScale="1">
        <p:scale>
          <a:sx n="106" d="100"/>
          <a:sy n="106" d="100"/>
        </p:scale>
        <p:origin x="62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A3DB5CB-10E2-66EA-986E-6E57232191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2A5CD232-40C7-865D-113D-B64B5929CC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29EB225-3B52-2E63-3F97-04CEBBADE7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47903-552A-EA41-896E-9827A465ED3E}" type="datetimeFigureOut">
              <a:rPr lang="it-IT" smtClean="0"/>
              <a:t>18/12/2024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D3BD215-7E9F-DAF5-2D25-A259DEC90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34760A3-BEDD-2F8F-A379-F12FB341D7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649B8-FD75-F048-864E-A4D5C7D3604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40739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CC27ABD-31E9-8071-2535-A086A7FB9B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DE1EC09-1794-A1C6-6693-AFF448998B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E6C8F70-6B43-9EDD-6855-3E063BDA2E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47903-552A-EA41-896E-9827A465ED3E}" type="datetimeFigureOut">
              <a:rPr lang="it-IT" smtClean="0"/>
              <a:t>18/12/2024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C2FBE55-30FC-FA7C-A563-BA6E00D53F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38211FB-1651-5119-6287-0D0815B58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649B8-FD75-F048-864E-A4D5C7D3604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706676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6FA1EB2-B560-88AD-8030-8CC1950929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F9472909-EA98-A15A-95B7-DDDEB99264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36B9F6A-F252-04FC-3793-1B03BAC644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47903-552A-EA41-896E-9827A465ED3E}" type="datetimeFigureOut">
              <a:rPr lang="it-IT" smtClean="0"/>
              <a:t>18/12/2024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8700153-2441-FE4E-78E4-CE0894BFF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8306488-E298-5D9B-1B94-30DE3D752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649B8-FD75-F048-864E-A4D5C7D3604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204485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9507DD0-EFF7-49ED-5921-3296F34C2A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1B6C307-493F-6B4A-F335-86DD1C6392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B0B273E0-407A-4B68-5A80-A8315C1A0C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8973F670-96D0-B33D-FFF2-580F89D554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47903-552A-EA41-896E-9827A465ED3E}" type="datetimeFigureOut">
              <a:rPr lang="it-IT" smtClean="0"/>
              <a:t>18/12/2024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4C366FA2-97E4-6A42-E632-AF64BB1FC7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D42AF999-F98C-3160-EC3B-B7EFA5149C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649B8-FD75-F048-864E-A4D5C7D3604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50621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7C4EB6A-339A-B3A7-E897-9E897832E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413FF11B-F311-413A-332C-269339D6C8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0AD55C52-61C0-5709-B2AF-9C07880BAE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97C677DB-33DC-1217-D786-7BFB4C0F4C8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0F1D682C-3EF5-78D0-0900-23EC6F61AAD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0BB6F90-5CE3-3666-59F8-CA5C0B9349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47903-552A-EA41-896E-9827A465ED3E}" type="datetimeFigureOut">
              <a:rPr lang="it-IT" smtClean="0"/>
              <a:t>18/12/2024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DB5B11E1-73DC-2D30-EF9B-024F8D0C0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F30F6D77-F4BA-57A2-2AEB-C8E5679575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649B8-FD75-F048-864E-A4D5C7D3604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2134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BDD90FC-CC27-AC76-CAF9-2127A76FE2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C09754EE-6178-BFFA-28BB-943742DADD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47903-552A-EA41-896E-9827A465ED3E}" type="datetimeFigureOut">
              <a:rPr lang="it-IT" smtClean="0"/>
              <a:t>18/12/2024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C2C2D794-A56B-2129-273E-5410C4DA1A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8D31B3F0-EEDA-C615-4BA1-01E85D1CE0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649B8-FD75-F048-864E-A4D5C7D3604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581520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8AAD599E-5268-3C29-67AF-2B13ECFF44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47903-552A-EA41-896E-9827A465ED3E}" type="datetimeFigureOut">
              <a:rPr lang="it-IT" smtClean="0"/>
              <a:t>18/12/2024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89F91B57-3D53-4F4B-018F-4FB1738627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698A7DA6-A3E6-4B85-C835-BAF5675569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649B8-FD75-F048-864E-A4D5C7D3604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074428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4F45292-C82F-295C-E3B5-FF7F66F56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84DFA01-1FA3-10C6-91CB-52FBE268C6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100042A3-BBAC-05AD-6DB3-35D7CCAA33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FF6DF899-05F9-6DD0-F89E-91C6B54FCC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47903-552A-EA41-896E-9827A465ED3E}" type="datetimeFigureOut">
              <a:rPr lang="it-IT" smtClean="0"/>
              <a:t>18/12/2024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2D1C4AB4-7F0D-9AEF-2CB7-EC22B10B6A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84D03854-CC0E-E7A3-EF18-B9909FB6C4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649B8-FD75-F048-864E-A4D5C7D3604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159669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72D6742-3A95-AF2C-ED14-B061866C26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C40D7EB1-8A2E-6284-825D-6770FC31FA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8C6D6B5B-634E-7381-D230-B4D9619844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1E42045B-59FE-8CCC-633F-57E8069E11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47903-552A-EA41-896E-9827A465ED3E}" type="datetimeFigureOut">
              <a:rPr lang="it-IT" smtClean="0"/>
              <a:t>18/12/2024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B01D7EA2-7F60-4BC1-5057-8059EC2F83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6E089A26-BA51-50D2-3D5A-9632F3A0AE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649B8-FD75-F048-864E-A4D5C7D3604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839997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AD346C7-163B-3EC9-5AEA-4537564DDD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49B15582-33FE-9D34-B688-E653C02A87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8838198-16DE-BBF8-49F2-9AE2CC07D4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47903-552A-EA41-896E-9827A465ED3E}" type="datetimeFigureOut">
              <a:rPr lang="it-IT" smtClean="0"/>
              <a:t>18/12/2024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F80C4C1-70EC-40FF-F3DA-D97B0E51F1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076476B-BA86-0907-A946-B16320BF19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649B8-FD75-F048-864E-A4D5C7D3604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002201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0E6CE1EC-275B-F447-9745-A9353A2C8FB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48B47E68-3A38-304D-2547-04F7C08EDC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12EEFCE-8E5A-EE6A-F401-EE3ABB5EB3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47903-552A-EA41-896E-9827A465ED3E}" type="datetimeFigureOut">
              <a:rPr lang="it-IT" smtClean="0"/>
              <a:t>18/12/2024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A77EEC7-E7F1-3C1B-1DCE-9894C96531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F16F247-D35B-0423-CD1A-CE22D1F781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649B8-FD75-F048-864E-A4D5C7D3604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765743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FA221FA0-28BA-F5E2-3E98-70EFCD7ED8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12B3E24-503B-D860-BCED-C9F99AAF02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563757F-CAB2-191E-1DC2-29AFDA2E5F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5A47903-552A-EA41-896E-9827A465ED3E}" type="datetimeFigureOut">
              <a:rPr lang="it-IT" smtClean="0"/>
              <a:t>18/12/2024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0AD29AF-83F6-BEF9-2AD4-A116C6EC6B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6349B35-F089-AC7F-FEF2-5C80B1D93F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94649B8-FD75-F048-864E-A4D5C7D3604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3457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Immagine che contiene Elementi grafici, Carattere, grafica, logo&#10;&#10;Descrizione generata automaticamente">
            <a:extLst>
              <a:ext uri="{FF2B5EF4-FFF2-40B4-BE49-F238E27FC236}">
                <a16:creationId xmlns:a16="http://schemas.microsoft.com/office/drawing/2014/main" id="{0BCFF827-9F63-9A94-A6E5-033406D71E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646" y="-226677"/>
            <a:ext cx="4232366" cy="1993264"/>
          </a:xfrm>
          <a:prstGeom prst="rect">
            <a:avLst/>
          </a:prstGeom>
        </p:spPr>
      </p:pic>
      <p:pic>
        <p:nvPicPr>
          <p:cNvPr id="5" name="Immagine 4" descr="Immagine che contiene strada, aria aperta, terreno&#10;&#10;Descrizione generata automaticamente">
            <a:extLst>
              <a:ext uri="{FF2B5EF4-FFF2-40B4-BE49-F238E27FC236}">
                <a16:creationId xmlns:a16="http://schemas.microsoft.com/office/drawing/2014/main" id="{0C0D74CC-CABA-5A40-28CC-E9C55F8CBE2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</a:blip>
          <a:srcRect t="1" r="25396" b="78689"/>
          <a:stretch/>
        </p:blipFill>
        <p:spPr>
          <a:xfrm>
            <a:off x="3823061" y="325"/>
            <a:ext cx="8468044" cy="6858000"/>
          </a:xfrm>
          <a:prstGeom prst="rect">
            <a:avLst/>
          </a:prstGeom>
        </p:spPr>
      </p:pic>
      <p:sp>
        <p:nvSpPr>
          <p:cNvPr id="6" name="Titolo 1">
            <a:extLst>
              <a:ext uri="{FF2B5EF4-FFF2-40B4-BE49-F238E27FC236}">
                <a16:creationId xmlns:a16="http://schemas.microsoft.com/office/drawing/2014/main" id="{4F809EB0-4324-6166-E1AC-AE263E5FBA9A}"/>
              </a:ext>
            </a:extLst>
          </p:cNvPr>
          <p:cNvSpPr txBox="1">
            <a:spLocks/>
          </p:cNvSpPr>
          <p:nvPr/>
        </p:nvSpPr>
        <p:spPr>
          <a:xfrm>
            <a:off x="0" y="1693740"/>
            <a:ext cx="3823061" cy="304709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t-IT" sz="3600" b="1" dirty="0">
                <a:solidFill>
                  <a:schemeClr val="bg1"/>
                </a:solidFill>
                <a:latin typeface="URW DIN" pitchFamily="2" charset="77"/>
              </a:rPr>
              <a:t>RETE LARIANA </a:t>
            </a:r>
            <a:br>
              <a:rPr lang="it-IT" sz="3600" b="1" dirty="0">
                <a:solidFill>
                  <a:schemeClr val="bg1"/>
                </a:solidFill>
                <a:latin typeface="URW DIN" pitchFamily="2" charset="77"/>
              </a:rPr>
            </a:br>
            <a:r>
              <a:rPr lang="it-IT" sz="3600" b="1" dirty="0">
                <a:solidFill>
                  <a:schemeClr val="bg1"/>
                </a:solidFill>
                <a:latin typeface="URW DIN" pitchFamily="2" charset="77"/>
              </a:rPr>
              <a:t>per la </a:t>
            </a:r>
            <a:br>
              <a:rPr lang="it-IT" sz="3600" b="1" dirty="0">
                <a:solidFill>
                  <a:schemeClr val="bg1"/>
                </a:solidFill>
                <a:latin typeface="URW DIN" pitchFamily="2" charset="77"/>
              </a:rPr>
            </a:br>
            <a:r>
              <a:rPr lang="it-IT" sz="3600" b="1" dirty="0">
                <a:solidFill>
                  <a:schemeClr val="bg1"/>
                </a:solidFill>
                <a:latin typeface="URW DIN" pitchFamily="2" charset="77"/>
              </a:rPr>
              <a:t>TRANSIZIONE </a:t>
            </a:r>
          </a:p>
          <a:p>
            <a:pPr algn="ctr"/>
            <a:r>
              <a:rPr lang="it-IT" sz="3600" b="1" dirty="0">
                <a:solidFill>
                  <a:schemeClr val="bg1"/>
                </a:solidFill>
                <a:latin typeface="URW DIN" pitchFamily="2" charset="77"/>
              </a:rPr>
              <a:t>SOSTENIBILE</a:t>
            </a:r>
            <a:r>
              <a:rPr lang="it-IT" sz="3600" dirty="0">
                <a:solidFill>
                  <a:schemeClr val="bg1"/>
                </a:solidFill>
                <a:latin typeface="URW DIN" pitchFamily="2" charset="77"/>
              </a:rPr>
              <a:t/>
            </a:r>
            <a:br>
              <a:rPr lang="it-IT" sz="3600" dirty="0">
                <a:solidFill>
                  <a:schemeClr val="bg1"/>
                </a:solidFill>
                <a:latin typeface="URW DIN" pitchFamily="2" charset="77"/>
              </a:rPr>
            </a:br>
            <a:endParaRPr lang="it-IT" sz="3600" dirty="0">
              <a:solidFill>
                <a:schemeClr val="bg1"/>
              </a:solidFill>
              <a:latin typeface="URW DIN" pitchFamily="2" charset="77"/>
            </a:endParaRP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8F938469-FB3F-F291-544C-0B57FE7696C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3684" r="5295" b="209"/>
          <a:stretch/>
        </p:blipFill>
        <p:spPr>
          <a:xfrm>
            <a:off x="63156" y="4979970"/>
            <a:ext cx="3496451" cy="580490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921D0A17-C317-E0C5-BD4E-8F4A0EE389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0229" y="5758606"/>
            <a:ext cx="1550125" cy="853692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807192CD-EDAE-7E62-7F49-156E3BC665F0}"/>
              </a:ext>
            </a:extLst>
          </p:cNvPr>
          <p:cNvSpPr txBox="1"/>
          <p:nvPr/>
        </p:nvSpPr>
        <p:spPr>
          <a:xfrm>
            <a:off x="4589418" y="769955"/>
            <a:ext cx="7275971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600" b="1" dirty="0">
                <a:solidFill>
                  <a:schemeClr val="accent1">
                    <a:lumMod val="50000"/>
                  </a:schemeClr>
                </a:solidFill>
                <a:latin typeface="URW DIN" pitchFamily="2" charset="77"/>
              </a:rPr>
              <a:t>Rete Lariana per la </a:t>
            </a:r>
            <a:br>
              <a:rPr lang="it-IT" sz="3600" b="1" dirty="0">
                <a:solidFill>
                  <a:schemeClr val="accent1">
                    <a:lumMod val="50000"/>
                  </a:schemeClr>
                </a:solidFill>
                <a:latin typeface="URW DIN" pitchFamily="2" charset="77"/>
              </a:rPr>
            </a:br>
            <a:r>
              <a:rPr lang="it-IT" sz="3600" b="1" dirty="0">
                <a:solidFill>
                  <a:schemeClr val="accent1">
                    <a:lumMod val="50000"/>
                  </a:schemeClr>
                </a:solidFill>
                <a:latin typeface="URW DIN" pitchFamily="2" charset="77"/>
              </a:rPr>
              <a:t>Transizione Sostenibile</a:t>
            </a:r>
          </a:p>
          <a:p>
            <a:pPr algn="ctr"/>
            <a:endParaRPr lang="it-IT" sz="3200" dirty="0" smtClean="0">
              <a:solidFill>
                <a:schemeClr val="accent1">
                  <a:lumMod val="50000"/>
                </a:schemeClr>
              </a:solidFill>
              <a:latin typeface="URW DIN" pitchFamily="2" charset="77"/>
            </a:endParaRPr>
          </a:p>
          <a:p>
            <a:pPr algn="ctr"/>
            <a:endParaRPr lang="it-IT" sz="3200" dirty="0">
              <a:solidFill>
                <a:schemeClr val="accent1">
                  <a:lumMod val="50000"/>
                </a:schemeClr>
              </a:solidFill>
              <a:latin typeface="URW DIN" pitchFamily="2" charset="77"/>
            </a:endParaRPr>
          </a:p>
          <a:p>
            <a:pPr algn="ctr"/>
            <a:r>
              <a:rPr lang="it-IT" sz="3200" dirty="0" smtClean="0">
                <a:solidFill>
                  <a:schemeClr val="accent1">
                    <a:lumMod val="50000"/>
                  </a:schemeClr>
                </a:solidFill>
                <a:latin typeface="URW DIN" pitchFamily="2" charset="77"/>
              </a:rPr>
              <a:t>Martedì </a:t>
            </a:r>
            <a:r>
              <a:rPr lang="it-IT" sz="3200" b="1" dirty="0" smtClean="0">
                <a:solidFill>
                  <a:schemeClr val="accent1">
                    <a:lumMod val="50000"/>
                  </a:schemeClr>
                </a:solidFill>
                <a:latin typeface="URW DIN" pitchFamily="2" charset="77"/>
              </a:rPr>
              <a:t>21 gennaio </a:t>
            </a:r>
            <a:r>
              <a:rPr lang="it-IT" sz="3200">
                <a:solidFill>
                  <a:schemeClr val="accent1">
                    <a:lumMod val="50000"/>
                  </a:schemeClr>
                </a:solidFill>
                <a:latin typeface="URW DIN" pitchFamily="2" charset="77"/>
              </a:rPr>
              <a:t>alle </a:t>
            </a:r>
            <a:r>
              <a:rPr lang="it-IT" sz="3200" smtClean="0">
                <a:solidFill>
                  <a:schemeClr val="accent1">
                    <a:lumMod val="50000"/>
                  </a:schemeClr>
                </a:solidFill>
                <a:latin typeface="URW DIN" pitchFamily="2" charset="77"/>
              </a:rPr>
              <a:t>15.30</a:t>
            </a:r>
            <a:endParaRPr lang="it-IT" sz="3200" dirty="0">
              <a:solidFill>
                <a:schemeClr val="accent1">
                  <a:lumMod val="50000"/>
                </a:schemeClr>
              </a:solidFill>
              <a:latin typeface="URW DIN" pitchFamily="2" charset="77"/>
            </a:endParaRPr>
          </a:p>
          <a:p>
            <a:pPr algn="ctr"/>
            <a:r>
              <a:rPr lang="it-IT" sz="2400" i="1" dirty="0">
                <a:solidFill>
                  <a:schemeClr val="accent1">
                    <a:lumMod val="50000"/>
                  </a:schemeClr>
                </a:solidFill>
                <a:latin typeface="URW DIN" pitchFamily="2" charset="77"/>
              </a:rPr>
              <a:t>Camera di Commercio, sede di Lecco</a:t>
            </a:r>
          </a:p>
          <a:p>
            <a:pPr algn="ctr"/>
            <a:r>
              <a:rPr lang="it-IT" sz="2400" i="1" dirty="0">
                <a:solidFill>
                  <a:schemeClr val="accent1">
                    <a:lumMod val="50000"/>
                  </a:schemeClr>
                </a:solidFill>
                <a:latin typeface="URW DIN" pitchFamily="2" charset="77"/>
              </a:rPr>
              <a:t>Via Tonale 28/30 (parcheggio interno</a:t>
            </a:r>
            <a:r>
              <a:rPr lang="it-IT" sz="2400" dirty="0">
                <a:solidFill>
                  <a:schemeClr val="accent1">
                    <a:lumMod val="50000"/>
                  </a:schemeClr>
                </a:solidFill>
                <a:latin typeface="URW DIN" pitchFamily="2" charset="77"/>
              </a:rPr>
              <a:t>)</a:t>
            </a:r>
          </a:p>
          <a:p>
            <a:pPr algn="ctr"/>
            <a:endParaRPr lang="it-IT" sz="3200" dirty="0" smtClean="0">
              <a:solidFill>
                <a:srgbClr val="0E4157"/>
              </a:solidFill>
              <a:latin typeface="URW DIN" pitchFamily="2" charset="77"/>
            </a:endParaRPr>
          </a:p>
          <a:p>
            <a:pPr algn="ctr"/>
            <a:endParaRPr lang="it-IT" sz="3200" dirty="0">
              <a:solidFill>
                <a:srgbClr val="0E4157"/>
              </a:solidFill>
              <a:latin typeface="URW DIN" pitchFamily="2" charset="77"/>
            </a:endParaRPr>
          </a:p>
          <a:p>
            <a:pPr algn="ctr"/>
            <a:r>
              <a:rPr lang="it-IT" sz="3200" b="1" dirty="0">
                <a:solidFill>
                  <a:schemeClr val="accent1">
                    <a:lumMod val="50000"/>
                  </a:schemeClr>
                </a:solidFill>
                <a:latin typeface="URW DIN" pitchFamily="2" charset="77"/>
              </a:rPr>
              <a:t>SEGUIRA’ APERITIVO</a:t>
            </a:r>
          </a:p>
          <a:p>
            <a:pPr algn="ctr"/>
            <a:r>
              <a:rPr lang="it-IT" b="1" dirty="0">
                <a:solidFill>
                  <a:schemeClr val="accent1">
                    <a:lumMod val="50000"/>
                  </a:schemeClr>
                </a:solidFill>
                <a:latin typeface="URW DIN" pitchFamily="2" charset="77"/>
              </a:rPr>
              <a:t/>
            </a:r>
            <a:br>
              <a:rPr lang="it-IT" b="1" dirty="0">
                <a:solidFill>
                  <a:schemeClr val="accent1">
                    <a:lumMod val="50000"/>
                  </a:schemeClr>
                </a:solidFill>
                <a:latin typeface="URW DIN" pitchFamily="2" charset="77"/>
              </a:rPr>
            </a:br>
            <a:endParaRPr lang="it-IT" b="1" dirty="0">
              <a:solidFill>
                <a:schemeClr val="accent1">
                  <a:lumMod val="50000"/>
                </a:schemeClr>
              </a:solidFill>
              <a:latin typeface="URW DIN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9768151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1594</TotalTime>
  <Words>6</Words>
  <Application>Microsoft Office PowerPoint</Application>
  <PresentationFormat>Widescreen</PresentationFormat>
  <Paragraphs>12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URW DIN</vt:lpstr>
      <vt:lpstr>Tema di Office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UN-GURU SRL AT</dc:creator>
  <cp:lastModifiedBy>Ombretta Triulzi</cp:lastModifiedBy>
  <cp:revision>10</cp:revision>
  <dcterms:created xsi:type="dcterms:W3CDTF">2024-11-19T15:17:41Z</dcterms:created>
  <dcterms:modified xsi:type="dcterms:W3CDTF">2024-12-18T13:56:10Z</dcterms:modified>
</cp:coreProperties>
</file>